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2/23/2012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30703" y="3962400"/>
            <a:ext cx="5786437" cy="820042"/>
          </a:xfrm>
        </p:spPr>
        <p:txBody>
          <a:bodyPr>
            <a:normAutofit/>
          </a:bodyPr>
          <a:lstStyle/>
          <a:p>
            <a:pPr algn="l"/>
            <a:r>
              <a:rPr lang="en-NZ" sz="4400" smtClean="0">
                <a:solidFill>
                  <a:srgbClr val="FF0000"/>
                </a:solidFill>
              </a:rPr>
              <a:t>By Krishnan</a:t>
            </a:r>
            <a:endParaRPr lang="en-NZ" sz="44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152399"/>
            <a:ext cx="5594498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 marae is a cultural and sacred place which gives social and religious purposes in Polynesian society. In Māori society the marae is a place where you can speak the language and where customs can be explored. The marae can be held for many occasions as well. The marae is a great place to visit with its cultural scenery and beautiful Māori carvings. </a:t>
            </a:r>
            <a:endParaRPr lang="en-NZ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4610100" y="685800"/>
            <a:ext cx="4533900" cy="1674629"/>
          </a:xfrm>
        </p:spPr>
        <p:txBody>
          <a:bodyPr>
            <a:noAutofit/>
          </a:bodyPr>
          <a:lstStyle/>
          <a:p>
            <a:r>
              <a:rPr lang="en-NZ" sz="6600" dirty="0" smtClean="0"/>
              <a:t>The marae</a:t>
            </a:r>
            <a:endParaRPr lang="en-NZ" sz="6600" dirty="0"/>
          </a:p>
        </p:txBody>
      </p:sp>
    </p:spTree>
    <p:extLst>
      <p:ext uri="{BB962C8B-B14F-4D97-AF65-F5344CB8AC3E}">
        <p14:creationId xmlns:p14="http://schemas.microsoft.com/office/powerpoint/2010/main" val="4151015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" y="469999"/>
            <a:ext cx="8001000" cy="619249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25562"/>
          </a:xfrm>
        </p:spPr>
        <p:txBody>
          <a:bodyPr>
            <a:normAutofit/>
          </a:bodyPr>
          <a:lstStyle/>
          <a:p>
            <a:r>
              <a:rPr lang="en-NZ" sz="7200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Marae facts</a:t>
            </a:r>
            <a:endParaRPr lang="en-NZ" sz="7200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7700" y="1981200"/>
            <a:ext cx="80010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The marae is the sacred Māori meeting place. A marae is normally in front of a meeting house. The word marae normally refers to the whole building.</a:t>
            </a:r>
            <a:endParaRPr lang="en-NZ" sz="40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5358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28600"/>
            <a:ext cx="9144000" cy="4191000"/>
          </a:xfrm>
        </p:spPr>
        <p:txBody>
          <a:bodyPr>
            <a:normAutofit/>
          </a:bodyPr>
          <a:lstStyle/>
          <a:p>
            <a:r>
              <a:rPr lang="en-NZ" sz="9600" dirty="0" smtClean="0"/>
              <a:t>Marae questions</a:t>
            </a:r>
            <a:endParaRPr lang="en-NZ" sz="9600" dirty="0"/>
          </a:p>
        </p:txBody>
      </p:sp>
    </p:spTree>
    <p:extLst>
      <p:ext uri="{BB962C8B-B14F-4D97-AF65-F5344CB8AC3E}">
        <p14:creationId xmlns:p14="http://schemas.microsoft.com/office/powerpoint/2010/main" val="3463302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28600"/>
            <a:ext cx="8839200" cy="646271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0"/>
            <a:ext cx="8229600" cy="2895600"/>
          </a:xfrm>
        </p:spPr>
        <p:txBody>
          <a:bodyPr>
            <a:normAutofit fontScale="90000"/>
          </a:bodyPr>
          <a:lstStyle/>
          <a:p>
            <a:r>
              <a:rPr lang="en-NZ" sz="3600" dirty="0" smtClean="0"/>
              <a:t/>
            </a:r>
            <a:br>
              <a:rPr lang="en-NZ" sz="3600" dirty="0" smtClean="0"/>
            </a:br>
            <a:r>
              <a:rPr lang="en-NZ" sz="6600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n-NZ" sz="3100" cap="none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question 1</a:t>
            </a:r>
            <a:r>
              <a:rPr lang="en-NZ" sz="6600" cap="none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/>
            </a:r>
            <a:br>
              <a:rPr lang="en-NZ" sz="6600" cap="none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en-NZ" sz="8000" cap="none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what is a marae</a:t>
            </a:r>
            <a:r>
              <a:rPr lang="en-NZ" sz="3600" dirty="0" smtClean="0"/>
              <a:t/>
            </a:r>
            <a:br>
              <a:rPr lang="en-NZ" sz="3600" dirty="0" smtClean="0"/>
            </a:br>
            <a:endParaRPr lang="en-NZ" sz="3600" dirty="0"/>
          </a:p>
        </p:txBody>
      </p:sp>
      <p:sp>
        <p:nvSpPr>
          <p:cNvPr id="4" name="TextBox 3"/>
          <p:cNvSpPr txBox="1"/>
          <p:nvPr/>
        </p:nvSpPr>
        <p:spPr>
          <a:xfrm flipH="1">
            <a:off x="723899" y="2286000"/>
            <a:ext cx="80391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 marae is a sacred Māori meeting house where you can speak the language, explore customs and </a:t>
            </a:r>
            <a:r>
              <a:rPr lang="en-NZ" sz="4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be </a:t>
            </a:r>
            <a:r>
              <a:rPr lang="en-NZ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yourself. The </a:t>
            </a:r>
            <a:r>
              <a:rPr lang="en-NZ" sz="4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marae is an institution from classical Māori society</a:t>
            </a:r>
          </a:p>
        </p:txBody>
      </p:sp>
    </p:spTree>
    <p:extLst>
      <p:ext uri="{BB962C8B-B14F-4D97-AF65-F5344CB8AC3E}">
        <p14:creationId xmlns:p14="http://schemas.microsoft.com/office/powerpoint/2010/main" val="14795384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85</TotalTime>
  <Words>135</Words>
  <Application>Microsoft Office PowerPoint</Application>
  <PresentationFormat>On-screen Show (4:3)</PresentationFormat>
  <Paragraphs>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Apex</vt:lpstr>
      <vt:lpstr>The marae</vt:lpstr>
      <vt:lpstr>Marae facts</vt:lpstr>
      <vt:lpstr>Marae questions</vt:lpstr>
      <vt:lpstr>  question 1 what is a marae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marae</dc:title>
  <dc:creator>shivran.chandra</dc:creator>
  <cp:lastModifiedBy>shivran.chandra</cp:lastModifiedBy>
  <cp:revision>12</cp:revision>
  <dcterms:created xsi:type="dcterms:W3CDTF">2006-08-16T00:00:00Z</dcterms:created>
  <dcterms:modified xsi:type="dcterms:W3CDTF">2012-02-22T18:56:09Z</dcterms:modified>
</cp:coreProperties>
</file>